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2" d="100"/>
          <a:sy n="42" d="100"/>
        </p:scale>
        <p:origin x="194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3B2BD-8053-49F7-B409-0357A29E76CA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2129A-7690-4176-9AF8-0FE9FB30FF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556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23D04-1A8A-C9C4-1171-2E8E3D2A7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415C6B-AE76-B0C1-1834-C4F892ABF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17D0B-3C43-69A4-7C9A-F7FBB60F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6DF81C-ADEB-4A65-3F0B-8204D373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BFDD5-D36B-66BE-4F91-23CB1E4E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73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FB771-6541-5CE2-087F-BEEF4519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27C08C-61D7-F62D-E15F-C618E7A1D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A79FC4-339B-97BA-6181-5443D9A5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A5FF48-09D5-4010-913A-AD07A4F0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6E4C1D-A30B-FB82-E325-AA917704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94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4A8885-ADFF-82D2-A8CF-564980221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FE9EC5-DFA2-3F6C-3000-C48423912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181050-ED9F-7A25-1DFC-CD6A3EB0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A1A14-685C-5566-E67F-ACD94F7F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97CD3-C7B3-BDA0-EDAF-1AEFD2F9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55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79D9A-2CF7-106D-6279-FBBD00C94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ECDE8C-58E6-66BD-87D0-9714EEACD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975CE5-DCE9-5184-318C-3E39C54AB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B180E6-4084-6E6E-9BDD-43E28691A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5F7A1F-4686-B79B-03E2-C722C2E09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61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75315-AAA1-C7B0-9AF4-0BF597DB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97C203-9D7E-D167-A521-2C275F274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DB20A8-5592-157B-6CD2-E86A44C5E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77A500-2B28-0868-CC8E-3003B4EC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993692-EDF8-DBC7-6504-56248CB9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48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DAE306-975D-9F28-2BD6-F04AA5B5C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844088-AA1A-7175-532F-E11C308DD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D1F128-CBD1-2F2F-3D4C-F288F80DD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2D83CE-59CE-2D01-FB4C-82A7EFE99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96C065-3BBE-FBDE-1891-08A69C16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E49130-F7E7-D476-4FBB-40FD2AC6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6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D06B3-9A2E-205A-09FA-40179555E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303AB4-5D40-E21C-B7BD-571A502BC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473A69-2E26-7293-E902-005A9307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3A1DF4-F964-0547-4F04-F111CCAEA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72FCCB9-7C2C-C0E1-6076-7E3537F9F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4E8151-C472-3399-D5F4-C5C11705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5BA321-BF90-5270-475A-A7C72462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1CB585-D96C-5589-1F36-32A4B81E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2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55EF5-600D-D2A8-CD94-6F46D180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59C055-F118-25B8-FB11-86CCC756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3D8AE-F4FC-326C-402C-FD063438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5629AC-7F81-2E85-BBEC-76DD4A9B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58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C68F1C-CCEC-2A99-6E4F-5E5A9B0AB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E3B1F5F-404E-A272-19A7-FE761555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B727FA-113B-73E2-9E29-6E3F339C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16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D3B3AE-45F7-1523-C38F-4FFC5279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9ED362-8379-B9A2-6CD7-F0416D6ED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9C1D90-6A66-0706-345B-A1A3236B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EE6A9F-C5C6-5D3D-68C1-4FE29204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B7AF76-7D0D-87A0-BA5E-103D7727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1679A7-CA80-D007-AAF7-791767E6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3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E3C1E-5F95-FB2D-B637-11F4A76E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00CE31-EFDD-D2C5-77D7-38BA7109E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41BBDA-8990-C654-B0BA-11571FC1B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3D0EE6-59D5-1E88-D490-CE64E34F5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EDC400-2803-6C07-5858-5D83C021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779E51-B6F4-1BC2-9C9C-1A30EF7B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8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D27D17-62AD-81E6-C023-4FE00526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662F1E-705E-E0CA-8A2D-2C0AAFD69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CCDD4E-AB3F-9F0F-052F-DF88DCAB4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FC50-EF76-4B26-B127-D012BD04806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6932FE-ABCA-5601-3B27-EBA34B9D1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BDD5BD-7713-28E7-DC16-B9661F93C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AA4C1-DFB6-45D1-8774-E0FE4E83F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46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BD9AED-A898-AC25-EDCE-877E8CEE0644}"/>
              </a:ext>
            </a:extLst>
          </p:cNvPr>
          <p:cNvSpPr/>
          <p:nvPr/>
        </p:nvSpPr>
        <p:spPr>
          <a:xfrm>
            <a:off x="368643" y="686082"/>
            <a:ext cx="11454714" cy="2989316"/>
          </a:xfrm>
          <a:prstGeom prst="rect">
            <a:avLst/>
          </a:prstGeom>
          <a:solidFill>
            <a:srgbClr val="004F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951E1E-24C6-8916-8A5C-53F3FCB8D48C}"/>
              </a:ext>
            </a:extLst>
          </p:cNvPr>
          <p:cNvSpPr txBox="1"/>
          <p:nvPr/>
        </p:nvSpPr>
        <p:spPr>
          <a:xfrm>
            <a:off x="4559643" y="814167"/>
            <a:ext cx="3025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CWIG2025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9A650E-4D48-759F-1C1C-ABB926867582}"/>
              </a:ext>
            </a:extLst>
          </p:cNvPr>
          <p:cNvSpPr txBox="1"/>
          <p:nvPr/>
        </p:nvSpPr>
        <p:spPr>
          <a:xfrm>
            <a:off x="1392413" y="1596422"/>
            <a:ext cx="9065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Conflict of Interest Disclosure</a:t>
            </a:r>
            <a:endParaRPr kumimoji="1" lang="ja-JP" altLang="en-US" sz="4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443B1-23D1-6217-97E8-5E3D8C00C672}"/>
              </a:ext>
            </a:extLst>
          </p:cNvPr>
          <p:cNvSpPr txBox="1"/>
          <p:nvPr/>
        </p:nvSpPr>
        <p:spPr>
          <a:xfrm>
            <a:off x="4008513" y="2561631"/>
            <a:ext cx="3833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[Your name]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F40679-7395-1A4B-3E74-642C11FD75C1}"/>
              </a:ext>
            </a:extLst>
          </p:cNvPr>
          <p:cNvSpPr txBox="1"/>
          <p:nvPr/>
        </p:nvSpPr>
        <p:spPr>
          <a:xfrm>
            <a:off x="2482148" y="4324128"/>
            <a:ext cx="10205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no conflicts of interest to declare.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3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62B0F-1DBA-7049-9341-B6FB9B86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D99F37-E7CD-4706-6FE4-5A7C1EE5EDC5}"/>
              </a:ext>
            </a:extLst>
          </p:cNvPr>
          <p:cNvSpPr/>
          <p:nvPr/>
        </p:nvSpPr>
        <p:spPr>
          <a:xfrm>
            <a:off x="368643" y="686082"/>
            <a:ext cx="11454714" cy="2989316"/>
          </a:xfrm>
          <a:prstGeom prst="rect">
            <a:avLst/>
          </a:prstGeom>
          <a:solidFill>
            <a:srgbClr val="004F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3EE02B-8ECF-47FD-3CE4-EF2C9AC41209}"/>
              </a:ext>
            </a:extLst>
          </p:cNvPr>
          <p:cNvSpPr txBox="1"/>
          <p:nvPr/>
        </p:nvSpPr>
        <p:spPr>
          <a:xfrm>
            <a:off x="4559643" y="814167"/>
            <a:ext cx="3025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CWIG2025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093E9C-6F22-2182-FA32-F5A149F44C2A}"/>
              </a:ext>
            </a:extLst>
          </p:cNvPr>
          <p:cNvSpPr txBox="1"/>
          <p:nvPr/>
        </p:nvSpPr>
        <p:spPr>
          <a:xfrm>
            <a:off x="1392413" y="1596422"/>
            <a:ext cx="9065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Conflict of Interest Disclosure</a:t>
            </a:r>
            <a:endParaRPr kumimoji="1" lang="ja-JP" altLang="en-US" sz="4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865C6E-7774-5619-66F9-1606E6345F6A}"/>
              </a:ext>
            </a:extLst>
          </p:cNvPr>
          <p:cNvSpPr txBox="1"/>
          <p:nvPr/>
        </p:nvSpPr>
        <p:spPr>
          <a:xfrm>
            <a:off x="4008513" y="2561631"/>
            <a:ext cx="3833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[Your name]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6136CF-21CE-9CF8-9B60-A39A1B02CFF9}"/>
              </a:ext>
            </a:extLst>
          </p:cNvPr>
          <p:cNvSpPr txBox="1"/>
          <p:nvPr/>
        </p:nvSpPr>
        <p:spPr>
          <a:xfrm>
            <a:off x="1204468" y="4085622"/>
            <a:ext cx="10205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We have the following conflicts of interest to disclose: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0919B9-C30C-432D-4FBE-C56B02CAD380}"/>
              </a:ext>
            </a:extLst>
          </p:cNvPr>
          <p:cNvSpPr txBox="1"/>
          <p:nvPr/>
        </p:nvSpPr>
        <p:spPr>
          <a:xfrm>
            <a:off x="1204468" y="4784524"/>
            <a:ext cx="106188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Sample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1. Compensation Amount  :XXX Inc., 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4. Lecture Fees: XXX Company</a:t>
            </a:r>
          </a:p>
        </p:txBody>
      </p:sp>
    </p:spTree>
    <p:extLst>
      <p:ext uri="{BB962C8B-B14F-4D97-AF65-F5344CB8AC3E}">
        <p14:creationId xmlns:p14="http://schemas.microsoft.com/office/powerpoint/2010/main" val="126029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明子 山野辺</dc:creator>
  <cp:lastModifiedBy>明子 山野辺</cp:lastModifiedBy>
  <cp:revision>2</cp:revision>
  <dcterms:created xsi:type="dcterms:W3CDTF">2024-12-16T07:38:52Z</dcterms:created>
  <dcterms:modified xsi:type="dcterms:W3CDTF">2025-03-05T01:07:18Z</dcterms:modified>
</cp:coreProperties>
</file>